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40C2AC-D2EA-4C36-A299-4D61E4CEDF3C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2D46DF-B679-4A43-A508-2E88EF76A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9256" r="9256" b="11107"/>
          <a:stretch>
            <a:fillRect/>
          </a:stretch>
        </p:blipFill>
        <p:spPr bwMode="auto">
          <a:xfrm>
            <a:off x="389351" y="262921"/>
            <a:ext cx="1722477" cy="168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4" t="9753" r="11704" b="7803"/>
          <a:stretch>
            <a:fillRect/>
          </a:stretch>
        </p:blipFill>
        <p:spPr bwMode="auto">
          <a:xfrm>
            <a:off x="389351" y="2533576"/>
            <a:ext cx="1722477" cy="14082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06276"/>
            <a:ext cx="5112568" cy="6219067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ФГБОУ ВО «Удмуртский государственный университет»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Ижевск, ул. Университетская, д. 1, корп.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Эколого-правовая охрана окружающей среды и информационные технологии в природопользовании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(05.04.06 «Экология и природопользование»)</a:t>
            </a:r>
            <a:r>
              <a:rPr lang="en-US" sz="2000" b="1" dirty="0">
                <a:solidFill>
                  <a:schemeClr val="bg1"/>
                </a:solidFill>
                <a:latin typeface="Rockwell Condensed" panose="02060603050405020104" pitchFamily="18" charset="0"/>
                <a:cs typeface="Times New Roman" pitchFamily="18" charset="0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Rockwell Condensed" panose="02060603050405020104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Институт естественных наук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Кафедра экологии и природопользования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5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76356" cy="9409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магистратуры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28670"/>
            <a:ext cx="7462042" cy="4143404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Магистратура открыта на базе Института естественных наук (ИЕН) и Института права, социального управления и безопасности (ИПСУБ). Занятия ведутся профессорско-преподавательским составом Институтов, представителями органов государственной и муниципальной власти в области охраны окружающей среды и природопользования, а также правоохранительной деятельности.</a:t>
            </a:r>
          </a:p>
          <a:p>
            <a:pPr marL="0" indent="0" algn="just">
              <a:buNone/>
            </a:pPr>
            <a:endParaRPr lang="ru-RU" sz="2000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Особенностью реализации данной программы является междисциплинарный подход в построении учебного плана, опирающийся на кадровое и материально-техническое обеспечение двух структурных единиц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УдГУ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 кафедры экологии и природопользования (ИЕН) и кафедры экологического,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природоресурсного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и трудового права (ИПСУБ).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4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7318596" cy="5741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 сведения о магистратуре</a:t>
            </a: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Степень (квалификация): магистр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Предусмотрены следующие формы обучение: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Очная (2 года, стоимость обучения 155 т.р.)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Очно-заочная (2,5 года, стоимость обучения 65 т.р.)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Заочная (3 года, стоимость обучения 35 т.р.)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Обучение для очно-заочной и очной форм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частично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возможно в дистанционном формате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(с использованием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ЭиДОТ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96212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8501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 трудоустройства выпускников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71612"/>
            <a:ext cx="7533480" cy="464347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инженер по охране труда и окружающей среды на предприятии, 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 на предприятии, 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инспектор контролирующих природоохранных органов, 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сотрудник экологической полиции, прокуратуры, 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 специально уполномоченных министерств, агентств и служб, осуществляющих полномочия в сфере охраны окружающей среды и природопользования. </a:t>
            </a:r>
          </a:p>
          <a:p>
            <a:pPr algn="just"/>
            <a:endParaRPr lang="ru-RU" sz="2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Выпускники могут вовлекаться в различные области государственного планирования, контроля, надзора, мониторинга, экологической экспертизы, ОВОС, проектной деятельности. </a:t>
            </a:r>
          </a:p>
          <a:p>
            <a:pPr algn="just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8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9286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научной деятельности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500066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проектов оценки воздействия на окружающую среду;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правовые аспекты использования и охраны атмосферного воздуха, водных и лесных ресурсов, атмосферного воздуха, участков недр;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правовое регулирование деятельности, связанной с обращением с отходами (включая отходы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правовое обеспечение экологической безопасности;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в области охраны окружающей среды и природопользования;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экономико-правовой механизм охраны окружающей среды и природопользования;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юридическая ответственность за причинение ущерба, причинённого экологическим правонарушением и пр.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57298"/>
            <a:ext cx="8229600" cy="428628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 магистратуры:</a:t>
            </a:r>
          </a:p>
          <a:p>
            <a:pPr>
              <a:buNone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.г.н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доцент, зав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кафедры Рубцова Ирина Юрьевна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8-912-757-11-91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irrubcov@yandex.ru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экологии и природопользования: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8(3412)916-433</a:t>
            </a:r>
            <a:endParaRPr lang="ru-RU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https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vk.com/club204309374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4725144"/>
            <a:ext cx="16287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19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375</TotalTime>
  <Words>384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Rockwell Condensed</vt:lpstr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Характеристика магистратуры </vt:lpstr>
      <vt:lpstr>Презентация PowerPoint</vt:lpstr>
      <vt:lpstr>Направления трудоустройства выпускников</vt:lpstr>
      <vt:lpstr>Направления научной деятельности</vt:lpstr>
      <vt:lpstr>Контакты</vt:lpstr>
    </vt:vector>
  </TitlesOfParts>
  <Company>UdSU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«Экологическое обеспечение  хозяйственной деятельности» Магистратура.  Институт естественных наук. Кафедра экологии и природопользования.</dc:title>
  <dc:creator>User</dc:creator>
  <cp:lastModifiedBy>user</cp:lastModifiedBy>
  <cp:revision>37</cp:revision>
  <dcterms:created xsi:type="dcterms:W3CDTF">2022-03-02T10:07:35Z</dcterms:created>
  <dcterms:modified xsi:type="dcterms:W3CDTF">2023-03-02T09:42:46Z</dcterms:modified>
</cp:coreProperties>
</file>