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040C2AC-D2EA-4C36-A299-4D61E4CEDF3C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52D46DF-B679-4A43-A508-2E88EF76A5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0C2AC-D2EA-4C36-A299-4D61E4CEDF3C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D46DF-B679-4A43-A508-2E88EF76A5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0C2AC-D2EA-4C36-A299-4D61E4CEDF3C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D46DF-B679-4A43-A508-2E88EF76A5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0C2AC-D2EA-4C36-A299-4D61E4CEDF3C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D46DF-B679-4A43-A508-2E88EF76A5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0C2AC-D2EA-4C36-A299-4D61E4CEDF3C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D46DF-B679-4A43-A508-2E88EF76A5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0C2AC-D2EA-4C36-A299-4D61E4CEDF3C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D46DF-B679-4A43-A508-2E88EF76A5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0C2AC-D2EA-4C36-A299-4D61E4CEDF3C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D46DF-B679-4A43-A508-2E88EF76A5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0C2AC-D2EA-4C36-A299-4D61E4CEDF3C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D46DF-B679-4A43-A508-2E88EF76A5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0C2AC-D2EA-4C36-A299-4D61E4CEDF3C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D46DF-B679-4A43-A508-2E88EF76A5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3040C2AC-D2EA-4C36-A299-4D61E4CEDF3C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D46DF-B679-4A43-A508-2E88EF76A5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040C2AC-D2EA-4C36-A299-4D61E4CEDF3C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52D46DF-B679-4A43-A508-2E88EF76A5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040C2AC-D2EA-4C36-A299-4D61E4CEDF3C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52D46DF-B679-4A43-A508-2E88EF76A5A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2" y="382107"/>
            <a:ext cx="1944687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32631"/>
            <a:ext cx="2459789" cy="1844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000240"/>
            <a:ext cx="7772400" cy="2682457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Магистратура</a:t>
            </a:r>
            <a:br>
              <a:rPr lang="ru-RU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Экологическое сопровождение 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хозяйственной 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деятельности</a:t>
            </a:r>
            <a:br>
              <a:rPr lang="ru-RU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(05.04.06 «Экология и природопользование»)</a:t>
            </a:r>
            <a:r>
              <a:rPr lang="en-US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Институт естественных 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наук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Кафедра экологии и 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природопользования</a:t>
            </a:r>
            <a:endParaRPr lang="ru-RU" sz="24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260648"/>
            <a:ext cx="5773204" cy="720080"/>
          </a:xfrm>
        </p:spPr>
        <p:txBody>
          <a:bodyPr>
            <a:noAutofit/>
          </a:bodyPr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ФГБОУ ВО «Удмуртский государственный университет»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 Ижевск, ул. Университетская, д. 1, корп. 1</a:t>
            </a:r>
          </a:p>
          <a:p>
            <a:pPr algn="ctr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876558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057598"/>
            <a:ext cx="8229600" cy="4014476"/>
          </a:xfrm>
        </p:spPr>
        <p:txBody>
          <a:bodyPr>
            <a:noAutofit/>
          </a:bodyPr>
          <a:lstStyle/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рамках данного направления осуществляется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подготовка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 практической и научной деятельности в области природопользования и охраны окружающей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среды при административном, производственном регулировании, общественной деятельности.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20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Магистерская программа ориентирована на получение практических и научных знаний, навыков и компетенций обучаемых на стыке областей познания природы 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хозяйственной деятельности,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которые позволяют подойти комплексно к регулированию и управлению охраной окружающей среды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40966"/>
          </a:xfrm>
        </p:spPr>
        <p:txBody>
          <a:bodyPr>
            <a:normAutofit/>
          </a:bodyPr>
          <a:lstStyle/>
          <a:p>
            <a:pPr algn="ctr"/>
            <a:r>
              <a:rPr lang="ru-RU" sz="4000" b="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Характеристика </a:t>
            </a:r>
            <a:r>
              <a:rPr lang="ru-RU" sz="4000" b="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магистратуры</a:t>
            </a:r>
            <a:endParaRPr lang="ru-RU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627486"/>
            <a:ext cx="3347863" cy="2230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3641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332656"/>
            <a:ext cx="8208912" cy="49685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Общие сведения о программе</a:t>
            </a:r>
          </a:p>
          <a:p>
            <a:pPr marL="0" indent="0" algn="ctr">
              <a:buNone/>
            </a:pPr>
            <a:endParaRPr lang="ru-RU" sz="1800" b="1" dirty="0"/>
          </a:p>
          <a:p>
            <a:pPr marL="109728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Степень (квалификация): магистр</a:t>
            </a:r>
          </a:p>
          <a:p>
            <a:pPr marL="109728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Предусмотрены следующие формы обучения: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Очная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(2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года, стоимость обучения 155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т.р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pPr>
              <a:buFont typeface="Arial" panose="020B0604020202020204" pitchFamily="34" charset="0"/>
              <a:buChar char="•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Количество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бюджетных мест 2022-2023: 11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Обучение для очно-заочной и очной форм частично возможно в дистанционном формате (с использованием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ЭиДОТ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171" y="4179837"/>
            <a:ext cx="3815829" cy="267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3196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328592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sz="2000" dirty="0" smtClean="0"/>
              <a:t>	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	</a:t>
            </a:r>
            <a:endParaRPr lang="ru-RU" sz="2400" u="sng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1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31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нженер по охране труда и окружающей среды на предприятии, </a:t>
            </a:r>
          </a:p>
          <a:p>
            <a:pPr algn="just"/>
            <a:r>
              <a:rPr lang="ru-RU" sz="31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sz="31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колог </a:t>
            </a:r>
            <a:r>
              <a:rPr lang="ru-RU" sz="31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предприятии, </a:t>
            </a:r>
          </a:p>
          <a:p>
            <a:pPr algn="just"/>
            <a:r>
              <a:rPr lang="ru-RU" sz="31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Инспектор </a:t>
            </a:r>
            <a:r>
              <a:rPr lang="ru-RU" sz="31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контролирующих природоохранных органов, </a:t>
            </a:r>
          </a:p>
          <a:p>
            <a:pPr algn="just"/>
            <a:r>
              <a:rPr lang="ru-RU" sz="31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Сотрудник экологических лабораторий,</a:t>
            </a:r>
          </a:p>
          <a:p>
            <a:pPr algn="just"/>
            <a:r>
              <a:rPr lang="ru-RU" sz="31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Инженер-проектировщик в области природопользования</a:t>
            </a:r>
            <a:endParaRPr lang="ru-RU" sz="2400" u="sng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2400" u="sng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2400" u="sng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	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64096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Направления трудоустройства выпускников</a:t>
            </a:r>
            <a:endParaRPr lang="ru-RU" sz="3200" dirty="0">
              <a:solidFill>
                <a:schemeClr val="bg2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1583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осударственное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планирование, 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Экологический контроль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Экологический мониторинг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Экспертиза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экологических составляющих всех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форм хозяйственной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деятельности; 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Экологическое образование,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просвещение и здоровье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населения,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Внедрение программ 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устойчивого развития на всех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уровнях.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Объекты профессиональной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деятельности: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007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714488"/>
            <a:ext cx="8229600" cy="3298688"/>
          </a:xfrm>
        </p:spPr>
        <p:txBody>
          <a:bodyPr>
            <a:normAutofit fontScale="62500" lnSpcReduction="20000"/>
          </a:bodyPr>
          <a:lstStyle/>
          <a:p>
            <a:pPr marL="109728" indent="0">
              <a:buNone/>
            </a:pP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Руководитель  магистратуры:</a:t>
            </a:r>
          </a:p>
          <a:p>
            <a:pPr>
              <a:buNone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.г.н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., профессор Рысин Иван Иванович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rysin.ivan@yandex.ru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endParaRPr lang="ru-RU" u="sng" dirty="0" smtClean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Зав. кафедрой экологии и природопользования:</a:t>
            </a:r>
          </a:p>
          <a:p>
            <a:pPr>
              <a:buNone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.г.н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., доцент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Рубцова Ирина Юрьевна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8-912-757-11-91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irrubcov@yandex.ru</a:t>
            </a:r>
          </a:p>
          <a:p>
            <a:pPr marL="109728" indent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Кафедра экологии и природопользования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8(3412)916-433</a:t>
            </a:r>
            <a:endParaRPr lang="ru-RU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ВК: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https://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vk.com/club204309374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4400" b="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Контакты</a:t>
            </a:r>
            <a:endParaRPr lang="ru-RU" sz="4400" b="0" dirty="0">
              <a:solidFill>
                <a:schemeClr val="bg2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128" y="4149080"/>
            <a:ext cx="1628775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4190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328</TotalTime>
  <Words>266</Words>
  <Application>Microsoft Office PowerPoint</Application>
  <PresentationFormat>Экран (4:3)</PresentationFormat>
  <Paragraphs>46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4" baseType="lpstr">
      <vt:lpstr>Arial</vt:lpstr>
      <vt:lpstr>Constantia</vt:lpstr>
      <vt:lpstr>Garamond</vt:lpstr>
      <vt:lpstr>Times New Roman</vt:lpstr>
      <vt:lpstr>Verdana</vt:lpstr>
      <vt:lpstr>Wingdings 2</vt:lpstr>
      <vt:lpstr>Wingdings 3</vt:lpstr>
      <vt:lpstr>Открытая</vt:lpstr>
      <vt:lpstr>Магистратура Экологическое сопровождение  хозяйственной деятельности (05.04.06 «Экология и природопользование»)   Институт естественных наук Кафедра экологии и природопользования</vt:lpstr>
      <vt:lpstr>Характеристика магистратуры</vt:lpstr>
      <vt:lpstr>Презентация PowerPoint</vt:lpstr>
      <vt:lpstr>Направления трудоустройства выпускников</vt:lpstr>
      <vt:lpstr>Объекты профессиональной деятельности:</vt:lpstr>
      <vt:lpstr>Контакты</vt:lpstr>
    </vt:vector>
  </TitlesOfParts>
  <Company>UdSU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«Экологическое обеспечение  хозяйственной деятельности» Магистратура.  Институт естественных наук. Кафедра экологии и природопользования.</dc:title>
  <dc:creator>User</dc:creator>
  <cp:lastModifiedBy>user</cp:lastModifiedBy>
  <cp:revision>25</cp:revision>
  <dcterms:created xsi:type="dcterms:W3CDTF">2022-03-02T10:07:35Z</dcterms:created>
  <dcterms:modified xsi:type="dcterms:W3CDTF">2023-03-02T09:42:51Z</dcterms:modified>
</cp:coreProperties>
</file>